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2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2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7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9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3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1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0BFD4-1AD0-4853-B8D5-3A98E788F72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6A9B-C651-45BD-A8B8-8766C93B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65626" y="337808"/>
            <a:ext cx="4480334" cy="4241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charset="0"/>
              </a:rPr>
              <a:t>Functions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6226" y="838200"/>
            <a:ext cx="8153400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about… </a:t>
            </a:r>
            <a:r>
              <a:rPr lang="en-US" sz="1400" dirty="0" smtClean="0">
                <a:solidFill>
                  <a:schemeClr val="tx1"/>
                </a:solidFill>
              </a:rPr>
              <a:t>identifying functions using sets of ordered pairs, tables, mappings, and graphs.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18787" y="1498632"/>
            <a:ext cx="2915214" cy="35553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charset="0"/>
              </a:rPr>
              <a:t>Function</a:t>
            </a:r>
            <a:endParaRPr lang="en-US" sz="1400" dirty="0">
              <a:solidFill>
                <a:srgbClr val="000000"/>
              </a:solidFill>
              <a:latin typeface="Times New Roman" charset="0"/>
            </a:endParaRPr>
          </a:p>
          <a:p>
            <a:pPr algn="ctr"/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86401" y="1498632"/>
            <a:ext cx="3182002" cy="35016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charset="0"/>
              </a:rPr>
              <a:t>Not a Function</a:t>
            </a:r>
            <a:endParaRPr lang="en-US" sz="1400" dirty="0">
              <a:solidFill>
                <a:srgbClr val="000000"/>
              </a:solidFill>
              <a:latin typeface="Times New Roman" charset="0"/>
            </a:endParaRPr>
          </a:p>
          <a:p>
            <a:pPr algn="ctr"/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18786" y="2514596"/>
            <a:ext cx="2915214" cy="8919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rot="5400000">
            <a:off x="6093383" y="3135548"/>
            <a:ext cx="5847233" cy="254000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Strategic Instruction Model (SIM™) University of Kansas Center for Research on Learning (KUCRL.org)</a:t>
            </a: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792163" y="155575"/>
            <a:ext cx="238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</a:rPr>
              <a:t>The FRAME Routine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444059" y="3505200"/>
            <a:ext cx="2889941" cy="1143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18787" y="1981200"/>
            <a:ext cx="2915214" cy="4234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{(1,3) (2,6) (3,9) (4,12)}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86402" y="4724400"/>
            <a:ext cx="3182002" cy="20951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86401" y="2514596"/>
            <a:ext cx="3182002" cy="8919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486400" y="1978247"/>
            <a:ext cx="3182003" cy="4263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{(1,3)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(1,6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(3,9)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(3,12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)}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3558" y="3505202"/>
            <a:ext cx="1682440" cy="114299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Mappings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input values.  Each x value should have only one y value.</a:t>
            </a:r>
            <a:endParaRPr lang="en-US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03559" y="2514596"/>
            <a:ext cx="1682439" cy="8919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Tables</a:t>
            </a:r>
          </a:p>
          <a:p>
            <a:pPr algn="ctr"/>
            <a:r>
              <a:rPr lang="en-US" sz="1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input values.  Each x value should have only one y value.</a:t>
            </a:r>
            <a:endParaRPr lang="en-US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94032" y="1981201"/>
            <a:ext cx="1691967" cy="42343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Ordered Pairs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3292" y="4724400"/>
            <a:ext cx="1712705" cy="20951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Graphs</a:t>
            </a:r>
          </a:p>
          <a:p>
            <a:pPr algn="ctr"/>
            <a:r>
              <a:rPr lang="en-US" sz="1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Use vertical line test. A vertical line should only pass through one point of a function.</a:t>
            </a:r>
          </a:p>
          <a:p>
            <a:pPr algn="ctr"/>
            <a:endParaRPr lang="en-US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 values should have only one Y value.</a:t>
            </a:r>
            <a:endParaRPr lang="en-US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450636" y="4724400"/>
            <a:ext cx="2883364" cy="20951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86401" y="3505201"/>
            <a:ext cx="3182002" cy="1143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41393"/>
              </p:ext>
            </p:extLst>
          </p:nvPr>
        </p:nvGraphicFramePr>
        <p:xfrm>
          <a:off x="2609184" y="2594809"/>
          <a:ext cx="2013741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8378"/>
                <a:gridCol w="520038"/>
                <a:gridCol w="496263"/>
                <a:gridCol w="469062"/>
              </a:tblGrid>
              <a:tr h="24343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43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8_MTXEAR065611_082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4826742"/>
            <a:ext cx="1600200" cy="185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ounded Rectangle 35"/>
          <p:cNvSpPr/>
          <p:nvPr/>
        </p:nvSpPr>
        <p:spPr>
          <a:xfrm>
            <a:off x="3048000" y="3604483"/>
            <a:ext cx="501214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038600" y="3604483"/>
            <a:ext cx="527283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77401" y="3600510"/>
            <a:ext cx="451083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235466" y="3604483"/>
            <a:ext cx="451083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spcAft>
                <a:spcPts val="120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" descr="8_MTXEAR065611_082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293" y="4826742"/>
            <a:ext cx="1600200" cy="185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503983"/>
              </p:ext>
            </p:extLst>
          </p:nvPr>
        </p:nvGraphicFramePr>
        <p:xfrm>
          <a:off x="5713631" y="2594809"/>
          <a:ext cx="1906369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4769"/>
                <a:gridCol w="457200"/>
                <a:gridCol w="457200"/>
                <a:gridCol w="457200"/>
              </a:tblGrid>
              <a:tr h="24343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43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390899" y="381000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90899" y="405765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90899" y="434340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480057" y="379095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8" idx="1"/>
          </p:cNvCxnSpPr>
          <p:nvPr/>
        </p:nvCxnSpPr>
        <p:spPr>
          <a:xfrm flipV="1">
            <a:off x="6535393" y="4076700"/>
            <a:ext cx="542008" cy="146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15100" y="4223547"/>
            <a:ext cx="637931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77940" y="545115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65626" y="337808"/>
            <a:ext cx="4480334" cy="4241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charset="0"/>
              </a:rPr>
              <a:t>Functions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6226" y="838200"/>
            <a:ext cx="8153400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about… </a:t>
            </a:r>
            <a:r>
              <a:rPr lang="en-US" sz="1400" dirty="0" smtClean="0">
                <a:solidFill>
                  <a:schemeClr val="tx1"/>
                </a:solidFill>
              </a:rPr>
              <a:t>identifying functions using sets of ordered pairs, tables, mappings, and graphs.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18787" y="1498632"/>
            <a:ext cx="2915214" cy="35553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charset="0"/>
              </a:rPr>
              <a:t>Function</a:t>
            </a:r>
            <a:endParaRPr lang="en-US" sz="1400" dirty="0">
              <a:solidFill>
                <a:srgbClr val="000000"/>
              </a:solidFill>
              <a:latin typeface="Times New Roman" charset="0"/>
            </a:endParaRPr>
          </a:p>
          <a:p>
            <a:pPr algn="ctr"/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86401" y="1498632"/>
            <a:ext cx="3182002" cy="35016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Times New Roman" charset="0"/>
              </a:rPr>
              <a:t>Not a Function</a:t>
            </a:r>
            <a:endParaRPr lang="en-US" sz="1400" dirty="0">
              <a:solidFill>
                <a:srgbClr val="000000"/>
              </a:solidFill>
              <a:latin typeface="Times New Roman" charset="0"/>
            </a:endParaRPr>
          </a:p>
          <a:p>
            <a:pPr algn="ctr"/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18786" y="2514596"/>
            <a:ext cx="2915214" cy="8919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rot="5400000">
            <a:off x="6093383" y="3135548"/>
            <a:ext cx="5847233" cy="254000"/>
          </a:xfrm>
          <a:prstGeom prst="roundRect">
            <a:avLst>
              <a:gd name="adj" fmla="val 16667"/>
            </a:avLst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Strategic Instruction Model (SIM™) University of Kansas Center for Research on Learning (KUCRL.org)</a:t>
            </a: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792163" y="155575"/>
            <a:ext cx="238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</a:rPr>
              <a:t>The FRAME Routine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444059" y="3505200"/>
            <a:ext cx="2889941" cy="1143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18787" y="1981200"/>
            <a:ext cx="2915214" cy="4234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{(   ,   ) (   ,   ) (   ,   ) (   ,   )}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86402" y="4724400"/>
            <a:ext cx="3182002" cy="20951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86401" y="2514596"/>
            <a:ext cx="3182002" cy="8919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486400" y="1978247"/>
            <a:ext cx="3182003" cy="42639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{(   ,   ) (   ,   ) (   ,   ) (   ,   )}</a:t>
            </a: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3558" y="3505202"/>
            <a:ext cx="1682440" cy="114299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Mappings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03559" y="2514596"/>
            <a:ext cx="1682439" cy="8919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94032" y="1981201"/>
            <a:ext cx="1691967" cy="42343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Ordered Pairs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3292" y="4724400"/>
            <a:ext cx="1712705" cy="20951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Graphs</a:t>
            </a:r>
          </a:p>
          <a:p>
            <a:pPr algn="ctr"/>
            <a:r>
              <a:rPr lang="en-US" sz="1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450636" y="4724400"/>
            <a:ext cx="2883364" cy="209514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86401" y="3505201"/>
            <a:ext cx="3182002" cy="1143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57181"/>
              </p:ext>
            </p:extLst>
          </p:nvPr>
        </p:nvGraphicFramePr>
        <p:xfrm>
          <a:off x="2609184" y="2594809"/>
          <a:ext cx="2013741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8378"/>
                <a:gridCol w="520038"/>
                <a:gridCol w="496263"/>
                <a:gridCol w="469062"/>
              </a:tblGrid>
              <a:tr h="24343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43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8_MTXEAR065611_082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4826742"/>
            <a:ext cx="1600200" cy="185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ounded Rectangle 35"/>
          <p:cNvSpPr/>
          <p:nvPr/>
        </p:nvSpPr>
        <p:spPr>
          <a:xfrm>
            <a:off x="3048000" y="3604483"/>
            <a:ext cx="501214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038600" y="3604483"/>
            <a:ext cx="527283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77401" y="3600510"/>
            <a:ext cx="451083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235466" y="3604483"/>
            <a:ext cx="451083" cy="9523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" descr="8_MTXEAR065611_082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293" y="4826742"/>
            <a:ext cx="1600200" cy="185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36422"/>
              </p:ext>
            </p:extLst>
          </p:nvPr>
        </p:nvGraphicFramePr>
        <p:xfrm>
          <a:off x="5713631" y="2594809"/>
          <a:ext cx="1906369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4769"/>
                <a:gridCol w="457200"/>
                <a:gridCol w="457200"/>
                <a:gridCol w="457200"/>
              </a:tblGrid>
              <a:tr h="24343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43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390899" y="381000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90899" y="405765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90899" y="434340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480057" y="3790950"/>
            <a:ext cx="672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8" idx="1"/>
          </p:cNvCxnSpPr>
          <p:nvPr/>
        </p:nvCxnSpPr>
        <p:spPr>
          <a:xfrm flipV="1">
            <a:off x="6535393" y="4076700"/>
            <a:ext cx="542008" cy="146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15100" y="4223547"/>
            <a:ext cx="637931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77940" y="545115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209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Ann Goynes</dc:creator>
  <cp:lastModifiedBy>Jo Ann Goynes</cp:lastModifiedBy>
  <cp:revision>15</cp:revision>
  <dcterms:created xsi:type="dcterms:W3CDTF">2014-01-02T18:15:16Z</dcterms:created>
  <dcterms:modified xsi:type="dcterms:W3CDTF">2014-12-01T22:31:47Z</dcterms:modified>
</cp:coreProperties>
</file>